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617E9C-C611-4400-9C10-133F37C8AD00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AA7CB-AB62-4773-9C71-8B6AD78AA4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1245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AA7CB-AB62-4773-9C71-8B6AD78AA499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9741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225AF-4407-7172-18EA-49B7F8898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20FAA1-07F7-9941-B563-BE1720EF09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9DE0B-C31D-D0C3-9877-F13ACAB5A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09096-5A85-7D61-CADC-C411B95A8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0293C-A7DF-64A1-BB37-DD7E62288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097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3B2FD-FAD4-A097-0468-6D009ECAE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C2EA5B-5073-44CA-EA6C-9ACF60281D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6F9A0-17D4-EC25-FF18-36AE7FE10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C44FC-CE3C-3FC5-8FF9-47D5D9C3D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CCF31-164D-49B6-C103-4607BB19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0984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7B1749-D327-912D-A193-096173A860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E48290-67F9-934D-D170-40985EFE4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A8168-9879-500A-C8A4-06597C8F2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0C21E-EC74-E6D0-4C92-02E77F44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60E0E-38A2-22B9-C058-4D53DF7E1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4431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F37FC-0043-340F-DC77-EF477A70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0AC3E-6625-AE32-BB02-A435D7160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F719A-A96A-FFEC-F2FB-C5967F721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DAED3-C17D-C948-A5FC-28F08892E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D01D7-6FFF-7932-488D-81144353D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890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4904C-5FB2-F0BC-FF97-93DBD0828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58092-4AFE-57DC-B1CE-C56DDF3EF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5918B-1117-7FB7-3CB5-FC39916BB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19141-A618-6197-6DBD-12C3FF9DE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2D042-A09C-76F5-61B7-17BCA80F1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180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7A357-3548-81E5-F6AD-3A0FF6FC2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21682-C627-95CC-523D-4C054A4523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49AAE5-1B31-8F40-6A96-E7943187D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E851C-F920-3BAB-E5F2-9E118CAE4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B16A9-DAF6-67A0-C97C-FF02035CA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6F15A-FC2A-19F2-3A0B-65448EF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126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8ADE9-5AA4-52CF-173D-66C6C0857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72D0EA-7537-1A7F-6DF2-5087F5973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A45F65-0C0D-A368-6E86-D89A074F1A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8EC524-1DEC-CF94-7031-E049D0A9BE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270C6B-FA88-B44C-5B5B-B07202775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3EB596-B662-9F12-3EC6-AA4DED9CC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EEC171-2962-8E40-DDE4-4D751644A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3C348-0E61-94BE-28F2-8D4695E0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317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10AEB-8BAB-7F7E-7E3D-83414F4D2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9570C8-D4E5-F55C-F7B1-7A1CACFBF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D57FA-FB8A-8CB7-1FAF-B1C961175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F4B16-83D9-66DA-45D1-784B8DBF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8398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80465D-5BB9-AD96-F511-E5F86C2B0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681014-CE6A-ECD8-901E-32BF2EF27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D7ECE-6ECB-494F-74E1-F1B378FAD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833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7C773-6B25-382F-201B-485411681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047AE-203D-8F6B-537E-438C1745A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B7558-C190-7833-C2E2-7F0CEF36EF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60CBA-330D-08DE-DD33-C879F95C4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39DCB-1CAC-0868-F7A4-4AD7497AC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CDC5C3-E8B5-21D7-533E-B64442A39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485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BC989-38F4-F1F5-98D0-3E0362DF5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8B870B-98FE-2A68-B254-A9274808E5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32B54C-F25B-2010-F3F0-BC05D836AF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6C71C-9F69-96EB-2112-A2701B693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610AA-C4ED-EEA4-5249-8700E6B4F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98C04-69DD-8F0B-944E-5632B27E6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4675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2087E4-D4AA-D9AA-CFA3-238BAF78F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75E69D-459B-EF0D-E74F-A28F4F258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C7D06-D983-6093-2EC0-239579F858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982C3-4CB3-4792-9DA3-D8AE951FA059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E69B2-45F4-C235-BF5A-9697A77F42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5FAD5-6C4A-BCA9-0373-BD68854363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16E5F-A597-4B02-9B70-1D88058B49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9049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8811B-349A-14F1-23CE-5038695371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5174" y="217795"/>
            <a:ext cx="9144000" cy="2387600"/>
          </a:xfrm>
        </p:spPr>
        <p:txBody>
          <a:bodyPr/>
          <a:lstStyle/>
          <a:p>
            <a:r>
              <a:rPr lang="en-IN" b="1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Supermarket Sales Dashboard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5CD063-956D-5009-19A3-98C5F175F6F9}"/>
              </a:ext>
            </a:extLst>
          </p:cNvPr>
          <p:cNvSpPr/>
          <p:nvPr/>
        </p:nvSpPr>
        <p:spPr>
          <a:xfrm>
            <a:off x="2153265" y="3527774"/>
            <a:ext cx="764949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Chart Explanation</a:t>
            </a:r>
            <a:endParaRPr lang="en-US" sz="5400" b="1" u="sng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04708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0701219-3393-2315-F1FB-D572AF83058D}"/>
              </a:ext>
            </a:extLst>
          </p:cNvPr>
          <p:cNvSpPr/>
          <p:nvPr/>
        </p:nvSpPr>
        <p:spPr>
          <a:xfrm>
            <a:off x="2429562" y="2072599"/>
            <a:ext cx="733287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9600" b="1" cap="none" spc="0" dirty="0">
                <a:ln/>
                <a:solidFill>
                  <a:srgbClr val="002060"/>
                </a:solidFill>
                <a:effectLst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4216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BCECA50-1C17-1581-5405-D529FD540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5972"/>
            <a:ext cx="12272579" cy="6893971"/>
          </a:xfr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E0C859C-8FB4-3567-1ACD-5056485F3539}"/>
              </a:ext>
            </a:extLst>
          </p:cNvPr>
          <p:cNvCxnSpPr>
            <a:cxnSpLocks/>
          </p:cNvCxnSpPr>
          <p:nvPr/>
        </p:nvCxnSpPr>
        <p:spPr>
          <a:xfrm flipH="1">
            <a:off x="7030065" y="924232"/>
            <a:ext cx="1248696" cy="207460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F2EC939-0A4C-CB23-6482-F20897E099B4}"/>
              </a:ext>
            </a:extLst>
          </p:cNvPr>
          <p:cNvSpPr txBox="1"/>
          <p:nvPr/>
        </p:nvSpPr>
        <p:spPr>
          <a:xfrm>
            <a:off x="806245" y="2753032"/>
            <a:ext cx="89965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4"/>
                </a:solidFill>
              </a:rPr>
              <a:t>This box shows the total amount of sales in year 2019 including all the cities </a:t>
            </a:r>
            <a:endParaRPr lang="en-IN" sz="6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763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B4E0E5C-7623-6A34-BE70-88099F3AC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6935" cy="6857999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EEE7E1C2-D515-F8C0-DF4B-28FB86171839}"/>
              </a:ext>
            </a:extLst>
          </p:cNvPr>
          <p:cNvSpPr/>
          <p:nvPr/>
        </p:nvSpPr>
        <p:spPr>
          <a:xfrm rot="10800000">
            <a:off x="5869858" y="2330245"/>
            <a:ext cx="188297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755457-89C9-4414-1728-97BBD1FA74DC}"/>
              </a:ext>
            </a:extLst>
          </p:cNvPr>
          <p:cNvSpPr txBox="1"/>
          <p:nvPr/>
        </p:nvSpPr>
        <p:spPr>
          <a:xfrm>
            <a:off x="840560" y="932721"/>
            <a:ext cx="50832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4"/>
                </a:solidFill>
              </a:rPr>
              <a:t>This columns chart represent total amount of sales of all the products with respect to each city. </a:t>
            </a:r>
            <a:endParaRPr lang="en-IN" sz="48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21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EC6B467-6C9E-1F54-1F89-0025C49E8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776" y="0"/>
            <a:ext cx="12403552" cy="6858000"/>
          </a:xfrm>
          <a:prstGeom prst="rect">
            <a:avLst/>
          </a:prstGeom>
        </p:spPr>
      </p:pic>
      <p:sp>
        <p:nvSpPr>
          <p:cNvPr id="9" name="Arrow: Bent-Up 8">
            <a:extLst>
              <a:ext uri="{FF2B5EF4-FFF2-40B4-BE49-F238E27FC236}">
                <a16:creationId xmlns:a16="http://schemas.microsoft.com/office/drawing/2014/main" id="{5E1D9858-8F8A-D03A-A47B-E7A41E4CAB3E}"/>
              </a:ext>
            </a:extLst>
          </p:cNvPr>
          <p:cNvSpPr/>
          <p:nvPr/>
        </p:nvSpPr>
        <p:spPr>
          <a:xfrm rot="16200000">
            <a:off x="6900005" y="2187000"/>
            <a:ext cx="875991" cy="2484000"/>
          </a:xfrm>
          <a:prstGeom prst="bentUpArrow">
            <a:avLst/>
          </a:prstGeom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86FC27-7734-8244-0E69-36A5A624FCBA}"/>
              </a:ext>
            </a:extLst>
          </p:cNvPr>
          <p:cNvSpPr txBox="1"/>
          <p:nvPr/>
        </p:nvSpPr>
        <p:spPr>
          <a:xfrm>
            <a:off x="1044511" y="2063237"/>
            <a:ext cx="553491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/>
                </a:solidFill>
              </a:rPr>
              <a:t>This line chart represents the payment method used for the transaction with respect to each city.</a:t>
            </a:r>
            <a:endParaRPr lang="en-IN" sz="4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50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FA0A99-5F70-B326-89BA-358DE7D3F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19" y="2034"/>
            <a:ext cx="12195619" cy="6855966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29A8D41D-8125-3D1F-9170-01B940A76CEE}"/>
              </a:ext>
            </a:extLst>
          </p:cNvPr>
          <p:cNvSpPr/>
          <p:nvPr/>
        </p:nvSpPr>
        <p:spPr>
          <a:xfrm>
            <a:off x="5447072" y="3834580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C164E3-3D93-0D91-369B-62499AF89F57}"/>
              </a:ext>
            </a:extLst>
          </p:cNvPr>
          <p:cNvSpPr txBox="1"/>
          <p:nvPr/>
        </p:nvSpPr>
        <p:spPr>
          <a:xfrm>
            <a:off x="2998838" y="4972402"/>
            <a:ext cx="57125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/>
                </a:solidFill>
              </a:rPr>
              <a:t>This bar chart represents the gross income for each city with respect to the products </a:t>
            </a:r>
            <a:endParaRPr lang="en-IN" sz="3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520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71BD0D-1CEC-1DFE-A295-8BC6A0FC9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0173"/>
          </a:xfrm>
          <a:prstGeom prst="rect">
            <a:avLst/>
          </a:prstGeom>
        </p:spPr>
      </p:pic>
      <p:sp>
        <p:nvSpPr>
          <p:cNvPr id="7" name="Arrow: Up 6">
            <a:extLst>
              <a:ext uri="{FF2B5EF4-FFF2-40B4-BE49-F238E27FC236}">
                <a16:creationId xmlns:a16="http://schemas.microsoft.com/office/drawing/2014/main" id="{F6AF4C92-D878-8AEF-3648-3D3261391E48}"/>
              </a:ext>
            </a:extLst>
          </p:cNvPr>
          <p:cNvSpPr/>
          <p:nvPr/>
        </p:nvSpPr>
        <p:spPr>
          <a:xfrm>
            <a:off x="5525729" y="2950882"/>
            <a:ext cx="484632" cy="97840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71D4D0-EEAA-D7D8-A25B-9F46FA50A3FB}"/>
              </a:ext>
            </a:extLst>
          </p:cNvPr>
          <p:cNvSpPr txBox="1"/>
          <p:nvPr/>
        </p:nvSpPr>
        <p:spPr>
          <a:xfrm>
            <a:off x="1874417" y="599828"/>
            <a:ext cx="77872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4"/>
                </a:solidFill>
              </a:rPr>
              <a:t>This visual represent the total method of payment used for each product</a:t>
            </a:r>
            <a:endParaRPr lang="en-IN" sz="44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65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EDC7D1-3421-431A-3A50-D2D7815C2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25130" cy="6858000"/>
          </a:xfrm>
          <a:prstGeom prst="rect">
            <a:avLst/>
          </a:prstGeom>
        </p:spPr>
      </p:pic>
      <p:sp>
        <p:nvSpPr>
          <p:cNvPr id="7" name="Arrow: Bent 6">
            <a:extLst>
              <a:ext uri="{FF2B5EF4-FFF2-40B4-BE49-F238E27FC236}">
                <a16:creationId xmlns:a16="http://schemas.microsoft.com/office/drawing/2014/main" id="{40E3A397-028A-C21D-1DD2-FDB9F1730715}"/>
              </a:ext>
            </a:extLst>
          </p:cNvPr>
          <p:cNvSpPr/>
          <p:nvPr/>
        </p:nvSpPr>
        <p:spPr>
          <a:xfrm>
            <a:off x="1946786" y="3067664"/>
            <a:ext cx="2851355" cy="868680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42F4DB-D6B1-3EEA-A189-D8B81D4275E8}"/>
              </a:ext>
            </a:extLst>
          </p:cNvPr>
          <p:cNvSpPr txBox="1"/>
          <p:nvPr/>
        </p:nvSpPr>
        <p:spPr>
          <a:xfrm>
            <a:off x="4798141" y="2234069"/>
            <a:ext cx="67960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4"/>
                </a:solidFill>
              </a:rPr>
              <a:t>This visual represent the total sales of each product per quarter</a:t>
            </a:r>
            <a:endParaRPr lang="en-IN" sz="4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232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559A78B-CE7B-2B5A-6283-73FDACD3E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966" y="0"/>
            <a:ext cx="12291934" cy="685800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037493B5-BCF9-E7FB-7649-B48CE93F271C}"/>
              </a:ext>
            </a:extLst>
          </p:cNvPr>
          <p:cNvSpPr/>
          <p:nvPr/>
        </p:nvSpPr>
        <p:spPr>
          <a:xfrm>
            <a:off x="3736257" y="2104104"/>
            <a:ext cx="2467897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BD40B0-A830-30BD-4967-A4E4B10D1ED3}"/>
              </a:ext>
            </a:extLst>
          </p:cNvPr>
          <p:cNvSpPr txBox="1"/>
          <p:nvPr/>
        </p:nvSpPr>
        <p:spPr>
          <a:xfrm>
            <a:off x="6489291" y="1311463"/>
            <a:ext cx="47489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4"/>
                </a:solidFill>
              </a:rPr>
              <a:t>This visual represent the Gross margin percentage for each city</a:t>
            </a:r>
            <a:endParaRPr lang="en-IN" sz="4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943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04F9917-13D0-3BC7-7594-491669004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51" y="0"/>
            <a:ext cx="12223101" cy="685799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580AB87-EBB2-24A1-E8AC-E4020A12B2E2}"/>
              </a:ext>
            </a:extLst>
          </p:cNvPr>
          <p:cNvCxnSpPr>
            <a:cxnSpLocks/>
          </p:cNvCxnSpPr>
          <p:nvPr/>
        </p:nvCxnSpPr>
        <p:spPr>
          <a:xfrm flipH="1">
            <a:off x="8072284" y="816077"/>
            <a:ext cx="2989006" cy="1818968"/>
          </a:xfrm>
          <a:prstGeom prst="straightConnector1">
            <a:avLst/>
          </a:prstGeom>
          <a:ln w="7302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A9234D0-2642-890C-BB7B-F7312A26B0BA}"/>
              </a:ext>
            </a:extLst>
          </p:cNvPr>
          <p:cNvSpPr txBox="1"/>
          <p:nvPr/>
        </p:nvSpPr>
        <p:spPr>
          <a:xfrm>
            <a:off x="1209367" y="2635045"/>
            <a:ext cx="74331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4"/>
                </a:solidFill>
              </a:rPr>
              <a:t>This visual is used to clear all the filters used in the dashboards</a:t>
            </a:r>
            <a:endParaRPr lang="en-IN" sz="4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955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119</Words>
  <Application>Microsoft Office PowerPoint</Application>
  <PresentationFormat>Widescreen</PresentationFormat>
  <Paragraphs>12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Office Theme</vt:lpstr>
      <vt:lpstr>Supermarket Sales Dashboard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Rohit Ranjan Verma</dc:creator>
  <cp:lastModifiedBy>Rohit Ranjan Verma</cp:lastModifiedBy>
  <cp:revision>15</cp:revision>
  <dcterms:created xsi:type="dcterms:W3CDTF">2024-06-22T14:33:08Z</dcterms:created>
  <dcterms:modified xsi:type="dcterms:W3CDTF">2024-06-22T15:50:05Z</dcterms:modified>
</cp:coreProperties>
</file>

<file path=docProps/thumbnail.jpeg>
</file>